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94fad4ba4443d4" /><Relationship Type="http://schemas.openxmlformats.org/officeDocument/2006/relationships/extended-properties" Target="/docProps/app.xml" Id="R10d7b524a2884aa2" /><Relationship Type="http://schemas.openxmlformats.org/officeDocument/2006/relationships/officeDocument" Target="/ppt/presentation.xml" Id="R10935a9ae8f14ca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2126fb91204a74"/>
  </p:sldMasterIdLst>
  <p:notesMasterIdLst>
    <p:notesMasterId xmlns:r="http://schemas.openxmlformats.org/officeDocument/2006/relationships" r:id="R18efaf02506f4d88"/>
  </p:notesMasterIdLst>
  <p:sldIdLst>
    <p:sldId xmlns:r="http://schemas.openxmlformats.org/officeDocument/2006/relationships" id="256" r:id="Rd774bb22874e4d46"/>
    <p:sldId xmlns:r="http://schemas.openxmlformats.org/officeDocument/2006/relationships" id="257" r:id="R05a617867e194d7c"/>
    <p:sldId xmlns:r="http://schemas.openxmlformats.org/officeDocument/2006/relationships" id="258" r:id="R8293ed3cd0194032"/>
    <p:sldId xmlns:r="http://schemas.openxmlformats.org/officeDocument/2006/relationships" id="259" r:id="R41457b2f78d0498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221d2f7f184951" /><Relationship Type="http://schemas.openxmlformats.org/officeDocument/2006/relationships/slideMaster" Target="/ppt/slideMasters/slideMaster1.xml" Id="Rde2126fb91204a74" /><Relationship Type="http://schemas.openxmlformats.org/officeDocument/2006/relationships/notesMaster" Target="/ppt/notesMasters/notesMaster1.xml" Id="R18efaf02506f4d88" /><Relationship Type="http://schemas.openxmlformats.org/officeDocument/2006/relationships/presProps" Target="/ppt/presProps.xml" Id="Rc81650f51f194ca3" /><Relationship Type="http://schemas.openxmlformats.org/officeDocument/2006/relationships/tableStyles" Target="/ppt/tableStyles.xml" Id="Rd1df08a569c043c5" /><Relationship Type="http://schemas.openxmlformats.org/officeDocument/2006/relationships/slide" Target="/ppt/slides/slide1.xml" Id="Rd774bb22874e4d46" /><Relationship Type="http://schemas.openxmlformats.org/officeDocument/2006/relationships/slide" Target="/ppt/slides/slide2.xml" Id="R05a617867e194d7c" /><Relationship Type="http://schemas.openxmlformats.org/officeDocument/2006/relationships/slide" Target="/ppt/slides/slide3.xml" Id="R8293ed3cd0194032" /><Relationship Type="http://schemas.openxmlformats.org/officeDocument/2006/relationships/slide" Target="/ppt/slides/slide4.xml" Id="R41457b2f78d0498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d667c8f25c40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419d1d8b3340cc" /><Relationship Type="http://schemas.openxmlformats.org/officeDocument/2006/relationships/notesMaster" Target="/ppt/notesMasters/notesMaster1.xml" Id="R1ab1e0988b5546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211ea5f0cc4899" /><Relationship Type="http://schemas.openxmlformats.org/officeDocument/2006/relationships/notesMaster" Target="/ppt/notesMasters/notesMaster1.xml" Id="R96767da9b85945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249e03c829f4066" /><Relationship Type="http://schemas.openxmlformats.org/officeDocument/2006/relationships/notesMaster" Target="/ppt/notesMasters/notesMaster1.xml" Id="R2b1a93a9ac804f1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c58f25075a4a94" /><Relationship Type="http://schemas.openxmlformats.org/officeDocument/2006/relationships/notesMaster" Target="/ppt/notesMasters/notesMaster1.xml" Id="R12cdfc2b864d4b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原始來源：01-第一次交付/任務說明.txt；01-原始材料/活動簡報照片.jpg。照片作者 Vitaly Gariev，Unsplash：https://unsplash.com/photos/man-presenting-to-colleagues-in-a-modern-office-meeting-dekx74fJUt4。來源授權記錄：05-參考與備援/素材授權與來源.txt。照片僅為練習素材，非本課學員或真實客戶。</a:t>
            </a:r>
          </a:p>
          <a:p xmlns:a="http://schemas.openxmlformats.org/drawingml/2006/main">
            <a:r>
              <a:t>本輪依課內虛構練習材料製作的示範，非學員成果。製作日 2026-10-01；內容日期依原始材料，不代表現行真實活動進度。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來源：工作進度表.csv 全部五列；同事交接留言.txt 第 3、5 段；8月18日會議隨手記.txt 第 2–5 點。期限是原檔日期，未當成今日待辦或逾期判斷；企劃完成不代表网站已更新。</a:t>
            </a:r>
          </a:p>
          <a:p xmlns:a="http://schemas.openxmlformats.org/drawingml/2006/main">
            <a:r>
              <a:t>本輪依課內虛構練習材料製作的示範，非學員成果。製作日 2026-10-01；內容日期依原始材料，不代表現行真實活動進度。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來源：同事交接留言.txt、8月18日會議隨手記.txt、工作進度表.csv。這裡以來源並列呈現，不猜相對日期、不將口頭保留改寫為完成付款、不承諾包材環保效果。</a:t>
            </a:r>
          </a:p>
          <a:p xmlns:a="http://schemas.openxmlformats.org/drawingml/2006/main">
            <a:r>
              <a:t>本輪依課內虛構練習材料製作的示範，非學員成果。製作日 2026-10-01；內容日期依原始材料，不代表現行真實活動進度。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來源：工作進度表.csv（Ray、小敏、阿凱已存在的工作 owner）；8月18日會議隨手記.txt；同事交接留言.txt。訂金、供應商報價、网站日期 owner 與期限未明，不擅自指派。先確認來源時間與主管更新日期，是本輪核對建議，不是已完成或課程履約承諾。</a:t>
            </a:r>
          </a:p>
          <a:p xmlns:a="http://schemas.openxmlformats.org/drawingml/2006/main">
            <a:r>
              <a:t>本輪依課內虛構練習材料製作的示範，非學員成果。製作日 2026-10-01；內容日期依原始材料，不代表現行真實活動進度。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1c290aa58c42f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994ed40e50e411e" /><Relationship Type="http://schemas.openxmlformats.org/officeDocument/2006/relationships/slideLayout" Target="/ppt/slideLayouts/slideLayout1.xml" Id="Rc6f3ed2cb25d42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f3ed2cb25d42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bca5a5a8224ad8" /><Relationship Type="http://schemas.openxmlformats.org/officeDocument/2006/relationships/image" Target="/ppt/media/image.jpeg" Id="Ra2e96ba7aa914791" /><Relationship Type="http://schemas.openxmlformats.org/officeDocument/2006/relationships/notesSlide" Target="/ppt/notesSlides/notesSlide1.xml" Id="Rf7264fa31e0f4db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3ef14d0d154a58" /><Relationship Type="http://schemas.openxmlformats.org/officeDocument/2006/relationships/notesSlide" Target="/ppt/notesSlides/notesSlide2.xml" Id="R36bf1f7e945147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f0b08e6ef24012" /><Relationship Type="http://schemas.openxmlformats.org/officeDocument/2006/relationships/notesSlide" Target="/ppt/notesSlides/notesSlide3.xml" Id="Rc1defecfca5049a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2b6dd0e2c245f5" /><Relationship Type="http://schemas.openxmlformats.org/officeDocument/2006/relationships/notesSlide" Target="/ppt/notesSlides/notesSlide4.xml" Id="Re86b0f9775384c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F7801-99EF-4256-BDF6-E97670E3D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好食光客戶日｜交接更新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52DA30-F631-49EE-8D22-54EFF6D8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66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36665"/>
                </a:solidFill>
                <a:latin typeface="Heiti TC"/>
                <a:ea typeface="Heiti TC"/>
                <a:cs typeface="Heiti TC"/>
              </a:rPr>
              <a:t>本輪依課內虛構練習材料製作的示範，非學員成果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24A243-6C79-477A-BC35-6A26BD6C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66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36665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B5DA74-1C11-4A49-BF59-28C2F87C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0175"/>
            <a:ext cx="628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把分散資料整理成主管能核對的交接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CE319-5126-4DCA-AA27-321F457FC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57425"/>
            <a:ext cx="600075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原始材料：交接留言、會議隨手記</a:t>
            </a:r>
          </a:p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與工作進度表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交付：進度、卡點、下一步</a:t>
            </a:r>
          </a:p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以及負責人與期限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活動時間：9/18 14:00–17:00（口頭保留）</a:t>
            </a:r>
          </a:p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訂金與主管更新日期：待確認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e96ba7aa914791"/>
          <a:stretch xmlns:a="http://schemas.openxmlformats.org/drawingml/2006/main"/>
        </p:blipFill>
        <p:spPr>
          <a:xfrm xmlns:a="http://schemas.openxmlformats.org/drawingml/2006/main">
            <a:off x="6743700" y="2029344"/>
            <a:ext cx="4838700" cy="272311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5B7040-CF84-44CB-A262-5197878F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5191125"/>
            <a:ext cx="4838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66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36665"/>
                </a:solidFill>
                <a:latin typeface="Heiti TC"/>
                <a:ea typeface="Heiti TC"/>
                <a:cs typeface="Heiti TC"/>
              </a:rPr>
              <a:t>課內提供的授權練習照片／非學員影像</a:t>
            </a:r>
          </a:p>
        </p:txBody>
      </p:sp>
    </p:spTree>
    <p:extLst>
      <p:ext uri="{BB962C8B-B14F-4D97-AF65-F5344CB8AC3E}">
        <p14:creationId xmlns:p14="http://schemas.microsoft.com/office/powerpoint/2010/main" val="11609905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6B4D8D-A738-4044-9EA1-28213ADF7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目前進度｜依原始進度表核對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CB1584-992A-4C92-A8AC-8CC15E41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66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36665"/>
                </a:solidFill>
                <a:latin typeface="Heiti TC"/>
                <a:ea typeface="Heiti TC"/>
                <a:cs typeface="Heiti TC"/>
              </a:rPr>
              <a:t>本輪依課內虛構練習材料製作的示範，非學員成果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3FF392-1334-413A-86A8-EBDC40FA1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66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36665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FD6C8C-B1D3-4A32-B588-2E968CE27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工作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F076D-E675-444F-889F-F29A5458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381125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狀態與下一步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B398DC-EAE4-49DE-9EC8-8CCF7538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381125"/>
            <a:ext cx="2714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原檔負責人／期限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407EDB-7054-4CB7-A93B-BBF2AFC8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2047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活動企劃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8D57CE-3052-4A1E-80A8-29F5C90B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047875"/>
            <a:ext cx="590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已完成；等待網站組版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C29E72-F393-435F-BF07-F946F0CB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047875"/>
            <a:ext cx="2714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Ray｜8/19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59FAE7-3808-492F-BBE5-A4FDEFEDF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71775"/>
            <a:ext cx="2047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報名補件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F9BE70-59A1-436D-BE87-705078756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771775"/>
            <a:ext cx="590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進行中；7 筆缺飲食偏好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3B4382-AAF3-41EA-B01F-FDEFFFEC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771775"/>
            <a:ext cx="2714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小敏｜8/21 17:00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62805F-B9A8-4BB1-BA7D-3DD9F1921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95675"/>
            <a:ext cx="2047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主視覺換圖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D5F7DA-7804-42EB-A520-E3E9CA571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495675"/>
            <a:ext cx="590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未開始；使用新版照片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17F288-FCCE-40E2-9F5F-E2FFD8EB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495675"/>
            <a:ext cx="2714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阿凱｜8/22 10:00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CA23E7-E045-4082-B2E3-9410C389C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9575"/>
            <a:ext cx="2047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包材聲明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D4B577-AD85-4867-B960-2BF12C36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219575"/>
            <a:ext cx="590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待確認；不可寫可堆肥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89396D-0E11-4D96-AD8D-34897E223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219575"/>
            <a:ext cx="2714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Ray｜8/21 12:00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109EBB-D150-4A5A-BDAA-25F529359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2047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手機版測試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1028CE-B390-40C3-8047-B1F86AC2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943475"/>
            <a:ext cx="590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未開始；測 FAQ 與按鈕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7EF0FE-4B9F-4AB2-9F11-587A2DD8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943475"/>
            <a:ext cx="2714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小敏｜8/22 11:00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7158C3-D1D7-464F-A538-E669E376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9775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665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36665"/>
                </a:solidFill>
                <a:latin typeface="Heiti TC"/>
                <a:ea typeface="Heiti TC"/>
                <a:cs typeface="Heiti TC"/>
              </a:rPr>
              <a:t>日期取自 2026 年練習資料；相對日期衝突另列待確認。</a:t>
            </a:r>
          </a:p>
        </p:txBody>
      </p:sp>
    </p:spTree>
    <p:extLst>
      <p:ext uri="{BB962C8B-B14F-4D97-AF65-F5344CB8AC3E}">
        <p14:creationId xmlns:p14="http://schemas.microsoft.com/office/powerpoint/2010/main" val="21140143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1FCEE9-90D1-4645-95FD-8CA34C8E6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卡點｜資訊不一致，先標待確認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F0C105-6D4F-42EE-9C47-4037C508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66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36665"/>
                </a:solidFill>
                <a:latin typeface="Heiti TC"/>
                <a:ea typeface="Heiti TC"/>
                <a:cs typeface="Heiti TC"/>
              </a:rPr>
              <a:t>本輪依課內虛構練習材料製作的示範，非學員成果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EE90C3-8657-4430-B4C9-E8A25FAF1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66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36665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22DB83-F68F-4BAF-88FB-BF79BF0C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2333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場地訂金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D7505-4E8C-428C-B8A7-3056A268E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504950"/>
            <a:ext cx="8420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留言稱「還沒付」；會議記寫「待查」。</a:t>
            </a:r>
          </a:p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先查付款紀錄，不能寫成已完成訂位。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B4317-2E04-483A-AF11-A8D26B877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333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換圖／包材期限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1581FB-EA12-4A84-80BE-8F9535CC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609850"/>
            <a:ext cx="8420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留言是「明天上午／今天中午」；進度表是 8/22／8/21。</a:t>
            </a:r>
          </a:p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缺留言時間，實際日期待確認。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BBAAAB-E2EB-4AFA-ACDE-C1BB646DB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2333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主管更新日期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05BEBF-D974-4872-A0FB-0018C5E6D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714750"/>
            <a:ext cx="8420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任務與留言是「今天 15:00」；8/18 會議記是「明天」。</a:t>
            </a:r>
          </a:p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先確認更新的日期，不自行選一個。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7ED4A-4AD9-4679-A483-BAB5E07C0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333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對外說法／供應商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D9E970-8465-43C8-A802-0CCD06C1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819650"/>
            <a:ext cx="8420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包材無可堆肥證明；三家報價版本仍需核對。</a:t>
            </a:r>
          </a:p>
          <a:p xmlns:a="http://schemas.openxmlformats.org/drawingml/2006/main">
            <a:pPr>
              <a:defRPr sz="195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不把待確認資訊寫成已核實承諾。</a:t>
            </a:r>
          </a:p>
        </p:txBody>
      </p:sp>
    </p:spTree>
    <p:extLst>
      <p:ext uri="{BB962C8B-B14F-4D97-AF65-F5344CB8AC3E}">
        <p14:creationId xmlns:p14="http://schemas.microsoft.com/office/powerpoint/2010/main" val="16587923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CBD2FD-D8E9-46A2-9F1F-47622FC82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下一步｜交給誰、何時要回報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337B9C-6920-4315-BB4D-A6DA4D91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66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36665"/>
                </a:solidFill>
                <a:latin typeface="Heiti TC"/>
                <a:ea typeface="Heiti TC"/>
                <a:cs typeface="Heiti TC"/>
              </a:rPr>
              <a:t>本輪依課內虛構練習材料製作的示範，非學員成果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504B9B-E15A-473B-B411-25462C69D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66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36665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B99DA6-E122-4F7B-9C16-5BAD49187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先確認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79275D-3B15-4504-BFD5-8E3A8DFFF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504950"/>
            <a:ext cx="8724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核對留言時間與主管更新日期；查訂金付款、報價版本。</a:t>
            </a:r>
          </a:p>
          <a:p xmlns:a="http://schemas.openxmlformats.org/drawingml/2006/main">
            <a:pPr>
              <a:defRPr sz="210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原始資料沒有指派核查負責人／期限：由主管確認。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C3F3BF-6105-4E01-B468-AF3DD27C4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62275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照原表追蹤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3572C1-2226-45E7-97D1-95B4910C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962275"/>
            <a:ext cx="87249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Ray：包材對外說法｜8/21 12:00（實際日期待核）</a:t>
            </a:r>
          </a:p>
          <a:p xmlns:a="http://schemas.openxmlformats.org/drawingml/2006/main">
            <a:pPr>
              <a:defRPr sz="210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小敏：7 筆補件｜8/21 17:00；手機測試｜8/22 11:00</a:t>
            </a:r>
          </a:p>
          <a:p xmlns:a="http://schemas.openxmlformats.org/drawingml/2006/main">
            <a:pPr>
              <a:defRPr sz="210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阿凱：主視覺換圖｜8/22 10:00（與相對日期待核）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FB7161-9366-4465-BBEA-E2D5A730B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37B70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137B70"/>
                </a:solidFill>
                <a:latin typeface="Heiti TC"/>
                <a:ea typeface="Heiti TC"/>
                <a:cs typeface="Heiti TC"/>
              </a:rPr>
              <a:t>交付前核對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E7CD89-B786-4BDC-83BF-19C5B2842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48225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確認摘要與簡報一致、所有待確認仍保留。</a:t>
            </a:r>
          </a:p>
          <a:p xmlns:a="http://schemas.openxmlformats.org/drawingml/2006/main">
            <a:pPr>
              <a:defRPr sz="2100" b="0">
                <a:solidFill>
                  <a:srgbClr val="143132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143132"/>
                </a:solidFill>
                <a:latin typeface="Heiti TC"/>
                <a:ea typeface="Heiti TC"/>
                <a:cs typeface="Heiti TC"/>
              </a:rPr>
              <a:t>網站舊日期修正：負責人與期限待主管指定。</a:t>
            </a:r>
          </a:p>
        </p:txBody>
      </p:sp>
    </p:spTree>
    <p:extLst>
      <p:ext uri="{BB962C8B-B14F-4D97-AF65-F5344CB8AC3E}">
        <p14:creationId xmlns:p14="http://schemas.microsoft.com/office/powerpoint/2010/main" val="20579432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2026-10-01T05:26:39.9500000Z</dcterms:created>
  <dcterms:modified xsi:type="dcterms:W3CDTF">2026-10-01T05:26:39.9500000Z</dcterms:modified>
</coreProperties>
</file>